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6"/>
    <p:restoredTop sz="94410"/>
  </p:normalViewPr>
  <p:slideViewPr>
    <p:cSldViewPr snapToGrid="0" snapToObjects="1">
      <p:cViewPr>
        <p:scale>
          <a:sx n="73" d="100"/>
          <a:sy n="73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LsbWj8XE4yo&amp;ab_channel=AmnestyItal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97znA2fC8&amp;ab_channel=61soffi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riecredibili.it/2010/08/cambogia-mine-che-diventano-gioielli-e-speranz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5154931590657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shadhilly.com/produttor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tiff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tiff"/><Relationship Id="rId4" Type="http://schemas.openxmlformats.org/officeDocument/2006/relationships/image" Target="../media/image14.tiff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iene.mediaset.it/video/boschin-il-prezzo-dell-abbigliamento-a-basso-costo_63897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A5E3C6-A4F5-124B-BB44-57F0291A5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803564"/>
            <a:ext cx="8915399" cy="468283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NEL FANTASTICO (?)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MONDO DEI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8800" b="1" u="sng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CONSUMI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CA042DF-A573-EC4C-A847-BB02A0FBB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486400"/>
            <a:ext cx="8915399" cy="41726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5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  <p:sndAc>
          <p:stSnd>
            <p:snd r:embed="rId2" name="drumroll.wav"/>
          </p:stSnd>
        </p:sndAc>
      </p:transition>
    </mc:Choice>
    <mc:Fallback xmlns="">
      <p:transition spd="slow">
        <p:wipe/>
        <p:sndAc>
          <p:stSnd>
            <p:snd r:embed="rId3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DDD067-3464-6644-BBED-FE4003BE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975655"/>
          </a:xfrm>
        </p:spPr>
        <p:txBody>
          <a:bodyPr>
            <a:normAutofit/>
          </a:bodyPr>
          <a:lstStyle/>
          <a:p>
            <a:r>
              <a:rPr lang="it-IT" dirty="0"/>
              <a:t>ANDIAMOLI A TROVARE IN …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… </a:t>
            </a:r>
            <a:r>
              <a:rPr lang="it-IT" i="1" dirty="0"/>
              <a:t>CONGO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AA02DE8-3488-A74E-9F43-690FE5A8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406588"/>
            <a:ext cx="8915400" cy="2504634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https://www.youtube.com/watch?v=LsbWj8XE4yo&amp;ab_channel=AmnestyItalia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8E7882F-3787-D240-BB3F-7B36D864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415520"/>
            <a:ext cx="1825437" cy="11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755A25-8612-9F45-AD62-5963727F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OPPURE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A0DE30D-9E67-AA4C-9EF9-7AD83D3F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25B87FA-3548-344B-82DB-BD22FCA5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61" y="1622544"/>
            <a:ext cx="3467100" cy="2349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17FCF2D-2C4B-464C-8BF3-EDFFC37F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09" y="838200"/>
            <a:ext cx="3797300" cy="2133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FF2DE84-AB1D-E241-B7A0-4B36DAE33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009" y="3308350"/>
            <a:ext cx="3492500" cy="2324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383FC23-4659-B04A-AD10-5378F9B9A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453" y="4086344"/>
            <a:ext cx="3649756" cy="18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5044CE-4EC3-2D47-BC66-7B0F57EA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3965819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rgbClr val="0432FF"/>
                </a:solidFill>
                <a:latin typeface="Bradley Hand" pitchFamily="2" charset="77"/>
              </a:rPr>
              <a:t>QUI INIZIA </a:t>
            </a:r>
            <a:br>
              <a:rPr lang="it-IT" sz="6600" b="1" dirty="0">
                <a:solidFill>
                  <a:srgbClr val="0432FF"/>
                </a:solidFill>
                <a:latin typeface="Bradley Hand" pitchFamily="2" charset="77"/>
              </a:rPr>
            </a:br>
            <a:r>
              <a:rPr lang="it-IT" sz="6600" b="1" dirty="0">
                <a:solidFill>
                  <a:srgbClr val="0432FF"/>
                </a:solidFill>
                <a:latin typeface="Bradley Hand" pitchFamily="2" charset="77"/>
              </a:rPr>
              <a:t>UNA STORIA </a:t>
            </a:r>
            <a:br>
              <a:rPr lang="it-IT" sz="6600" b="1" dirty="0">
                <a:solidFill>
                  <a:srgbClr val="0432FF"/>
                </a:solidFill>
                <a:latin typeface="Bradley Hand" pitchFamily="2" charset="77"/>
              </a:rPr>
            </a:br>
            <a:r>
              <a:rPr lang="it-IT" sz="6600" b="1" dirty="0">
                <a:solidFill>
                  <a:srgbClr val="0432FF"/>
                </a:solidFill>
                <a:latin typeface="Bradley Hand" pitchFamily="2" charset="77"/>
              </a:rPr>
              <a:t>DIVERSA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0C22E8D-E597-0545-9985-F6D9C558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603812"/>
            <a:ext cx="8915400" cy="230741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4BE6A1E-300F-F145-A347-81B9734A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38" y="3603812"/>
            <a:ext cx="4269347" cy="31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chimes.wav"/>
          </p:stSnd>
        </p:sndAc>
      </p:transition>
    </mc:Choice>
    <mc:Fallback xmlns="">
      <p:transition spd="slow">
        <p:randomBar dir="vert"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A69368-28B3-8B41-B74A-83E5469B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19090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  <a:t>CHE COMINCIA </a:t>
            </a:r>
            <a:b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</a:br>
            <a: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  <a:t>                   </a:t>
            </a:r>
            <a:b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</a:br>
            <a: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  <a:t>		</a:t>
            </a:r>
            <a:r>
              <a:rPr lang="it-IT" sz="4400" b="1">
                <a:solidFill>
                  <a:srgbClr val="0432FF"/>
                </a:solidFill>
                <a:latin typeface="Bradley Hand" pitchFamily="2" charset="77"/>
              </a:rPr>
              <a:t>	DA </a:t>
            </a:r>
            <a:r>
              <a:rPr lang="it-IT" sz="4400" b="1" dirty="0">
                <a:solidFill>
                  <a:srgbClr val="0432FF"/>
                </a:solidFill>
                <a:latin typeface="Bradley Hand" pitchFamily="2" charset="77"/>
              </a:rPr>
              <a:t>INCONTRI TRA PERSONE</a:t>
            </a:r>
            <a:r>
              <a:rPr lang="it-IT" b="1" dirty="0">
                <a:latin typeface="Bradley Hand" pitchFamily="2" charset="77"/>
              </a:rPr>
              <a:t/>
            </a:r>
            <a:br>
              <a:rPr lang="it-IT" b="1" dirty="0">
                <a:latin typeface="Bradley Hand" pitchFamily="2" charset="77"/>
              </a:rPr>
            </a:br>
            <a:endParaRPr lang="it-IT" b="1" dirty="0">
              <a:latin typeface="Bradley Hand" pitchFamily="2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7D30CCE-DD00-EB4C-BFBB-C967CA19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639670"/>
            <a:ext cx="8915400" cy="2271551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https://www.youtube.com/watch?v=si97znA2fC8&amp;ab_channel=61soffio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65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3D75FE-9C2E-0C46-B232-25E20F0D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/>
                </a:solidFill>
              </a:rPr>
              <a:t>ALCUNI 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b="1" dirty="0">
                <a:solidFill>
                  <a:schemeClr val="accent6"/>
                </a:solidFill>
              </a:rPr>
              <a:t>				ESEMPI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DE667E7-7678-8949-849E-C91A73E7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IGINO BRIAN E LA CAMBOGIA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dirty="0">
                <a:hlinkClick r:id="rId2"/>
              </a:rPr>
              <a:t>http://www.storiecredibili.it/2010/08/cambogia-mine-che-diventano-gioielli-e-speranza/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8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69C7DA-7A98-EF4C-85F5-D747506A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/>
                </a:solidFill>
              </a:rPr>
              <a:t>ALCUNI 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b="1" dirty="0">
                <a:solidFill>
                  <a:schemeClr val="accent6"/>
                </a:solidFill>
              </a:rPr>
              <a:t>				ESEMPI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3A1AB1E-82BA-3144-BEDF-B1DFB5BC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95482"/>
          </a:xfrm>
        </p:spPr>
        <p:txBody>
          <a:bodyPr/>
          <a:lstStyle/>
          <a:p>
            <a:r>
              <a:rPr lang="it-IT" dirty="0"/>
              <a:t>STEFANO FUNARI E L’INDIA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https://www.facebook.com/watch/?v=151549315906579</a:t>
            </a:r>
            <a:endParaRPr lang="it-IT" dirty="0"/>
          </a:p>
          <a:p>
            <a:endParaRPr lang="it-IT" dirty="0"/>
          </a:p>
          <a:p>
            <a:r>
              <a:rPr lang="it-IT" dirty="0"/>
              <a:t>«Lavoravo come top manager, in Svizzera, nel settore media. Nel 2007, durante un anno sabatico, ho avuto l’opportunità di venire in India a lavorare sul tema del turismo sostenibile per conto di una fondazione bancaria indiana …  Ci sono tornato quattro anni dopo, nel 2011, quando ho deciso di lasciare l’azienda per cui lavoravo. Volevo dedicarmi al sociale, anche se non avevo ben chiaro come»</a:t>
            </a:r>
          </a:p>
        </p:txBody>
      </p:sp>
    </p:spTree>
    <p:extLst>
      <p:ext uri="{BB962C8B-B14F-4D97-AF65-F5344CB8AC3E}">
        <p14:creationId xmlns:p14="http://schemas.microsoft.com/office/powerpoint/2010/main" val="392509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9CC98A-FCD6-7445-9976-2183E9CB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/>
                </a:solidFill>
              </a:rPr>
              <a:t>ALCUNI </a:t>
            </a:r>
            <a:br>
              <a:rPr lang="it-IT" b="1" dirty="0">
                <a:solidFill>
                  <a:schemeClr val="accent6"/>
                </a:solidFill>
              </a:rPr>
            </a:br>
            <a:r>
              <a:rPr lang="it-IT" b="1" dirty="0">
                <a:solidFill>
                  <a:schemeClr val="accent6"/>
                </a:solidFill>
              </a:rPr>
              <a:t>				ESEMPI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8430172-568A-3840-8991-47042819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83858"/>
            <a:ext cx="8915400" cy="2827363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https://www.shadhilly.com/produttori/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9039089-BCD9-C840-8943-BDE7C127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82" y="3767417"/>
            <a:ext cx="4267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E1A358-B4A0-8348-B286-09D30047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C68E185-0625-464C-A911-DF548427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01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265FD3-F0A2-CD4C-B5A4-714821DA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04BC16F-68AC-8D4A-8213-B055C26A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49192">
            <a:off x="1555813" y="2125575"/>
            <a:ext cx="4909458" cy="3102428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66695DCE-D79C-7145-A31B-12A27EEF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9664">
            <a:off x="7220618" y="3247466"/>
            <a:ext cx="3744685" cy="28186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EF01424-82E3-F044-BAD9-9E72390D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098" y="4894728"/>
            <a:ext cx="1334994" cy="19632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7D685DF-28F2-8646-BE8A-BD2E63B60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005" y="1920690"/>
            <a:ext cx="1005816" cy="147917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0E6FB0B-A8B3-DD40-ACB1-FBCE417B0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277" y="655400"/>
            <a:ext cx="1965102" cy="21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drumroll.wav"/>
          </p:stSnd>
        </p:sndAc>
      </p:transition>
    </mc:Choice>
    <mc:Fallback xmlns="">
      <p:transition spd="slow">
        <p:push dir="u"/>
        <p:sndAc>
          <p:stSnd>
            <p:snd r:embed="rId7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B137CB-CCDA-5F4D-9C61-CBE54D44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it-IT" sz="4000" dirty="0">
              <a:solidFill>
                <a:srgbClr val="FFC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5A3873E-FF2C-8047-AA97-37B4882AE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681">
            <a:off x="1701757" y="2328498"/>
            <a:ext cx="4505226" cy="3374571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xmlns="" id="{889B43EB-AB3D-5F42-B338-D72F5625F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998406">
            <a:off x="6721398" y="2389415"/>
            <a:ext cx="3790801" cy="306296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A018EEE-2FC3-C24F-A16E-91A93A71D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5" y="451210"/>
            <a:ext cx="2576739" cy="1447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D9BAB3C-7BAC-0945-AC11-5D12254DC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928" y="5410200"/>
            <a:ext cx="2576739" cy="1447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BD2B3FD-1CAD-1647-A286-FC600ED3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5769">
            <a:off x="8842072" y="735356"/>
            <a:ext cx="25767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3010"/>
      </p:ext>
    </p:extLst>
  </p:cSld>
  <p:clrMapOvr>
    <a:masterClrMapping/>
  </p:clrMapOvr>
  <p:transition spd="slow">
    <p:push dir="r"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181616-62CE-C940-86EB-DCF2780C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946C8B0F-26EA-5344-85DC-5F28F7CD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401" y="3604060"/>
            <a:ext cx="3937000" cy="205331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FE4A65F-9065-954D-969B-8DF68B03D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3320">
            <a:off x="2598335" y="1899301"/>
            <a:ext cx="4064000" cy="1993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934A30F-34B8-6A49-AF3C-8EEF447B6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1779">
            <a:off x="9753599" y="624110"/>
            <a:ext cx="1624693" cy="16246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BE09412-0F0B-D84A-87EA-377485345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7163">
            <a:off x="7848598" y="4050514"/>
            <a:ext cx="3810000" cy="21336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6C85F110-6640-9A48-A32F-40293849C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841" y="2493977"/>
            <a:ext cx="4597400" cy="17653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EF9736A6-D425-EC48-B4B5-211551FA8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82" y="767322"/>
            <a:ext cx="1624693" cy="16246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605AFB96-6FBA-8449-895E-C8C13FD67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2982">
            <a:off x="3005642" y="5168392"/>
            <a:ext cx="1624693" cy="16246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078C5286-E7C0-ED44-9330-772BF4957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975" y="5530503"/>
            <a:ext cx="1329601" cy="132960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3BCE6BF-188E-0E4A-B5E4-B709192C6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4253">
            <a:off x="2323475" y="295866"/>
            <a:ext cx="1624693" cy="16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7329"/>
      </p:ext>
    </p:extLst>
  </p:cSld>
  <p:clrMapOvr>
    <a:masterClrMapping/>
  </p:clrMapOvr>
  <p:transition spd="slow">
    <p:push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E5B5C45-8339-D042-AD52-5D0A17F4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25" y="551255"/>
            <a:ext cx="8911687" cy="1280890"/>
          </a:xfrm>
        </p:spPr>
        <p:txBody>
          <a:bodyPr>
            <a:normAutofit/>
          </a:bodyPr>
          <a:lstStyle/>
          <a:p>
            <a:r>
              <a:rPr lang="it-IT" sz="1800" dirty="0"/>
              <a:t>                                                         82,6 miliardi USD                           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682BCFD-9F71-1F4C-9737-BBAC6B61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674" y="2237056"/>
            <a:ext cx="5196937" cy="1171822"/>
          </a:xfrm>
        </p:spPr>
        <p:txBody>
          <a:bodyPr/>
          <a:lstStyle/>
          <a:p>
            <a:r>
              <a:rPr lang="it-IT" dirty="0"/>
              <a:t>49,6 miliardi </a:t>
            </a:r>
            <a:r>
              <a:rPr lang="it-IT" b="1" dirty="0"/>
              <a:t>di</a:t>
            </a:r>
            <a:r>
              <a:rPr lang="it-IT" dirty="0"/>
              <a:t> dollari                 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BC741A5-BAAD-F444-BE49-EDFE1EB1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4" y="670095"/>
            <a:ext cx="3492500" cy="2324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DEEC378-7CB1-5848-AF71-6A229BD2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74" y="2126241"/>
            <a:ext cx="3492500" cy="2324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5426857-C886-3C4D-B4E2-14508EB37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338" y="2604417"/>
            <a:ext cx="2109239" cy="2099865"/>
          </a:xfrm>
          <a:prstGeom prst="rect">
            <a:avLst/>
          </a:prstGeom>
        </p:spPr>
      </p:pic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xmlns="" id="{34E325F6-1964-4143-8005-CAC61F21BD03}"/>
              </a:ext>
            </a:extLst>
          </p:cNvPr>
          <p:cNvSpPr txBox="1">
            <a:spLocks/>
          </p:cNvSpPr>
          <p:nvPr/>
        </p:nvSpPr>
        <p:spPr>
          <a:xfrm>
            <a:off x="8906143" y="4985611"/>
            <a:ext cx="3025630" cy="73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80.583 miliardi di euro        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5705153-9783-884B-8048-6F3155039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924" y="3912461"/>
            <a:ext cx="3771900" cy="2146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8AE2F8F-7F47-FA45-A161-444DB9857431}"/>
              </a:ext>
            </a:extLst>
          </p:cNvPr>
          <p:cNvSpPr/>
          <p:nvPr/>
        </p:nvSpPr>
        <p:spPr>
          <a:xfrm>
            <a:off x="5083621" y="4800945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13131"/>
                </a:solidFill>
                <a:latin typeface="Georgia" panose="02040502050405020303" pitchFamily="18" charset="0"/>
              </a:rPr>
              <a:t>35,1 miliardi di dollari</a:t>
            </a:r>
            <a:endParaRPr lang="it-IT" dirty="0"/>
          </a:p>
        </p:txBody>
      </p:sp>
      <p:pic>
        <p:nvPicPr>
          <p:cNvPr id="12" name="Segnaposto contenuto 10">
            <a:extLst>
              <a:ext uri="{FF2B5EF4-FFF2-40B4-BE49-F238E27FC236}">
                <a16:creationId xmlns:a16="http://schemas.microsoft.com/office/drawing/2014/main" xmlns="" id="{26E81C5B-C9BD-F64D-9A5D-2F4985C74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636" y="1037243"/>
            <a:ext cx="1632780" cy="85156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78B8E6AF-DCB5-4943-8694-91EAFBEED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297" y="5356112"/>
            <a:ext cx="1756315" cy="11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pplause.wav"/>
          </p:stSnd>
        </p:sndAc>
      </p:transition>
    </mc:Choice>
    <mc:Fallback xmlns="">
      <p:transition spd="slow">
        <p:push dir="u"/>
        <p:sndAc>
          <p:stSnd>
            <p:snd r:embed="rId9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4927D0-4978-7F41-9DA8-E5967A7E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287112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Ma </a:t>
            </a:r>
            <a:b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</a:br>
            <a:r>
              <a:rPr lang="it-IT" sz="4800" b="1" dirty="0">
                <a:solidFill>
                  <a:srgbClr val="0070C0"/>
                </a:solidFill>
                <a:latin typeface="Britannic Bold" panose="020B0903060703020204" pitchFamily="34" charset="77"/>
              </a:rPr>
              <a:t>DIETRO</a:t>
            </a:r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b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</a:br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a tutti questi prodotti cosa </a:t>
            </a:r>
            <a:b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</a:br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o meglio, </a:t>
            </a:r>
            <a:b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</a:br>
            <a:r>
              <a:rPr lang="it-IT" sz="6000" b="1" dirty="0">
                <a:solidFill>
                  <a:srgbClr val="0070C0"/>
                </a:solidFill>
                <a:latin typeface="Britannic Bold" panose="020B0903060703020204" pitchFamily="34" charset="77"/>
              </a:rPr>
              <a:t>CHI</a:t>
            </a:r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 </a:t>
            </a:r>
            <a:b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</a:br>
            <a:r>
              <a:rPr lang="it-IT" sz="4800" dirty="0">
                <a:solidFill>
                  <a:srgbClr val="0070C0"/>
                </a:solidFill>
                <a:latin typeface="Britannic Bold" panose="020B0903060703020204" pitchFamily="34" charset="77"/>
              </a:rPr>
              <a:t>c’è</a:t>
            </a:r>
            <a:r>
              <a:rPr lang="it-IT" sz="4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97324FA-2434-B04F-8F80-FE04F775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264726"/>
            <a:ext cx="8915400" cy="646495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12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4DD0C4-2E6B-EC44-AFA9-06DE779A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34945"/>
            <a:ext cx="8911687" cy="19528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dirty="0"/>
              <a:t>NOI </a:t>
            </a:r>
            <a:r>
              <a:rPr lang="it-IT" sz="4400" b="1" i="1" dirty="0">
                <a:solidFill>
                  <a:schemeClr val="accent6"/>
                </a:solidFill>
              </a:rPr>
              <a:t>CONSUMATORI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NATURALMENTE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5C4978FF-D197-DF4C-A1DC-53F15A6CC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62173">
            <a:off x="1338263" y="2687780"/>
            <a:ext cx="3492500" cy="2324100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70AA9CE-A3BF-FA4F-893D-B8ABB10F7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91" y="3643034"/>
            <a:ext cx="4648200" cy="22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  <p:sndAc>
          <p:stSnd>
            <p:snd r:embed="rId2" name="camera.wav"/>
          </p:stSnd>
        </p:sndAc>
      </p:transition>
    </mc:Choice>
    <mc:Fallback xmlns="">
      <p:transition spd="slow">
        <p:randomBar dir="vert"/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BD94D0-45CD-8B43-AA81-447D6B55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/>
          <a:lstStyle/>
          <a:p>
            <a:pPr algn="ctr"/>
            <a:r>
              <a:rPr lang="it-IT" dirty="0"/>
              <a:t>	ma, all’inizio di tutto,</a:t>
            </a:r>
            <a:br>
              <a:rPr lang="it-IT" dirty="0"/>
            </a:br>
            <a:r>
              <a:rPr lang="it-IT" dirty="0"/>
              <a:t>LORO, </a:t>
            </a:r>
            <a:r>
              <a:rPr lang="it-IT" sz="4400" b="1" dirty="0">
                <a:solidFill>
                  <a:srgbClr val="FF0000"/>
                </a:solidFill>
              </a:rPr>
              <a:t>I PRODUTTORI </a:t>
            </a:r>
            <a:r>
              <a:rPr lang="it-IT" dirty="0"/>
              <a:t>…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8EC59B02-5B2E-8A48-B069-CF6DA86A7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8516D01-018D-D54E-92E0-33163668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80" y="2141682"/>
            <a:ext cx="4152900" cy="1955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5673A49-56DF-944C-AA56-808648B35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112" y="2141682"/>
            <a:ext cx="2857500" cy="2857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F2B2EDD9-3CB5-B941-8476-2324EF43A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1414">
            <a:off x="4326082" y="410556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563896-DF3E-DE41-BFA2-FA44A308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98384"/>
          </a:xfrm>
        </p:spPr>
        <p:txBody>
          <a:bodyPr/>
          <a:lstStyle/>
          <a:p>
            <a:r>
              <a:rPr lang="it-IT" dirty="0"/>
              <a:t>ANDIAMOLI A TROVARE IN …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… </a:t>
            </a:r>
            <a:r>
              <a:rPr lang="it-IT" i="1" dirty="0"/>
              <a:t>BANGLADESH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7F8E507-75BD-AC45-A385-74AB032D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567953"/>
            <a:ext cx="8915400" cy="2343268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https://www.iene.mediaset.it/video/boschin-il-prezzo-dell-abbigliamento-a-basso-costo_63897.shtml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4A95D26-624B-E042-8B70-40242470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141" y="1153085"/>
            <a:ext cx="1554910" cy="1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610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{66AB539C-61BF-1C40-B069-AFC39C3E2A85}tf10001119</Template>
  <TotalTime>1004</TotalTime>
  <Words>144</Words>
  <Application>Microsoft Office PowerPoint</Application>
  <PresentationFormat>Personalizzato</PresentationFormat>
  <Paragraphs>32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Filo</vt:lpstr>
      <vt:lpstr>NEL FANTASTICO (?) MONDO DEI  CONSUMI</vt:lpstr>
      <vt:lpstr>Presentazione standard di PowerPoint</vt:lpstr>
      <vt:lpstr>Presentazione standard di PowerPoint</vt:lpstr>
      <vt:lpstr>Presentazione standard di PowerPoint</vt:lpstr>
      <vt:lpstr>                                                         82,6 miliardi USD                            </vt:lpstr>
      <vt:lpstr>Ma  DIETRO  a tutti questi prodotti cosa  o meglio,  CHI  c’è?</vt:lpstr>
      <vt:lpstr>NOI CONSUMATORI  NATURALMENTE</vt:lpstr>
      <vt:lpstr> ma, all’inizio di tutto, LORO, I PRODUTTORI …</vt:lpstr>
      <vt:lpstr>ANDIAMOLI A TROVARE IN …  … BANGLADESH</vt:lpstr>
      <vt:lpstr>ANDIAMOLI A TROVARE IN …  … CONGO</vt:lpstr>
      <vt:lpstr>OPPURE …</vt:lpstr>
      <vt:lpstr>QUI INIZIA  UNA STORIA  DIVERSA …</vt:lpstr>
      <vt:lpstr>CHE COMINCIA                         DA INCONTRI TRA PERSONE </vt:lpstr>
      <vt:lpstr>ALCUNI      ESEMPI</vt:lpstr>
      <vt:lpstr>ALCUNI      ESEMPI</vt:lpstr>
      <vt:lpstr>ALCUNI      ESEMPI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 FANTASTICO (?) MONDO DEI  CONSUMI</dc:title>
  <dc:creator>Utente di Microsoft Office</dc:creator>
  <cp:lastModifiedBy>UFFICIOSCUOLA</cp:lastModifiedBy>
  <cp:revision>16</cp:revision>
  <dcterms:created xsi:type="dcterms:W3CDTF">2021-05-03T14:27:35Z</dcterms:created>
  <dcterms:modified xsi:type="dcterms:W3CDTF">2021-05-12T06:30:55Z</dcterms:modified>
</cp:coreProperties>
</file>